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12" r:id="rId2"/>
    <p:sldId id="303" r:id="rId3"/>
    <p:sldId id="304" r:id="rId4"/>
    <p:sldId id="306" r:id="rId5"/>
    <p:sldId id="307" r:id="rId6"/>
    <p:sldId id="311" r:id="rId7"/>
    <p:sldId id="308" r:id="rId8"/>
    <p:sldId id="309" r:id="rId9"/>
    <p:sldId id="310" r:id="rId10"/>
    <p:sldId id="313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599" autoAdjust="0"/>
  </p:normalViewPr>
  <p:slideViewPr>
    <p:cSldViewPr>
      <p:cViewPr varScale="1">
        <p:scale>
          <a:sx n="103" d="100"/>
          <a:sy n="103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F81E-C083-4C76-969A-8A528F4DA5F2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F243-32E0-4E2C-86E3-D4DD663A0A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38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gray">
          <a:xfrm rot="21118877">
            <a:off x="5827713" y="3181350"/>
            <a:ext cx="1884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3200" b="1" i="1">
                <a:solidFill>
                  <a:schemeClr val="accent1"/>
                </a:solidFill>
                <a:latin typeface="Bookman Old Style" pitchFamily="18" charset="0"/>
              </a:rPr>
              <a:t>迅维培训</a:t>
            </a:r>
            <a:endParaRPr lang="en-US" altLang="zh-CN" sz="3200" b="1" i="1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28600"/>
            <a:ext cx="6858000" cy="15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152400" y="2286000"/>
            <a:ext cx="5486400" cy="914400"/>
          </a:xfrm>
        </p:spPr>
        <p:txBody>
          <a:bodyPr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1"/>
          </p:nvPr>
        </p:nvSpPr>
        <p:spPr>
          <a:xfrm>
            <a:off x="152400" y="4572000"/>
            <a:ext cx="88392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2"/>
          </p:nvPr>
        </p:nvSpPr>
        <p:spPr>
          <a:xfrm>
            <a:off x="152400" y="3475038"/>
            <a:ext cx="4876800" cy="8683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2743200" y="6324600"/>
            <a:ext cx="3276600" cy="533400"/>
          </a:xfrm>
        </p:spPr>
        <p:txBody>
          <a:bodyPr/>
          <a:lstStyle>
            <a:lvl1pPr>
              <a:defRPr sz="2400" b="1" smtClean="0">
                <a:solidFill>
                  <a:srgbClr val="002060"/>
                </a:solidFill>
                <a:latin typeface="Bookman Old Style" pitchFamily="18" charset="0"/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9046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0565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7695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28896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8471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0366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012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67980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71551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4109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8019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3046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486525"/>
            <a:ext cx="213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r>
              <a:rPr lang="en-US" altLang="zh-CN" smtClean="0"/>
              <a:t>2014-03</a:t>
            </a: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ea typeface="华文行楷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533400"/>
            <a:ext cx="6553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" name="Text Box 95"/>
          <p:cNvSpPr txBox="1">
            <a:spLocks noChangeArrowheads="1"/>
          </p:cNvSpPr>
          <p:nvPr/>
        </p:nvSpPr>
        <p:spPr bwMode="gray">
          <a:xfrm rot="459878">
            <a:off x="636588" y="903288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 i="1">
                <a:solidFill>
                  <a:schemeClr val="accent1"/>
                </a:solidFill>
                <a:latin typeface="Bookman Old Style" pitchFamily="18" charset="0"/>
              </a:rPr>
              <a:t>迅</a:t>
            </a:r>
            <a:r>
              <a:rPr lang="zh-CN" altLang="en-US" sz="2000" b="1" i="1">
                <a:solidFill>
                  <a:schemeClr val="accent1"/>
                </a:solidFill>
                <a:latin typeface="Bookman Old Style" pitchFamily="18" charset="0"/>
              </a:rPr>
              <a:t>维</a:t>
            </a:r>
            <a:r>
              <a:rPr lang="zh-CN" altLang="en-US" b="1" i="1">
                <a:solidFill>
                  <a:schemeClr val="accent1"/>
                </a:solidFill>
                <a:latin typeface="Bookman Old Style" pitchFamily="18" charset="0"/>
              </a:rPr>
              <a:t>培训</a:t>
            </a:r>
            <a:endParaRPr lang="en-US" altLang="zh-CN" sz="2000" b="1" i="1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00800" y="64770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691680" y="228600"/>
            <a:ext cx="7223720" cy="1524000"/>
          </a:xfrm>
        </p:spPr>
        <p:txBody>
          <a:bodyPr/>
          <a:lstStyle/>
          <a:p>
            <a:pPr algn="ctr"/>
            <a:r>
              <a:rPr lang="zh-CN" altLang="en-US" sz="8000" dirty="0" smtClean="0"/>
              <a:t>充电电路</a:t>
            </a:r>
            <a:r>
              <a:rPr lang="zh-CN" altLang="en-US" sz="8000" dirty="0" smtClean="0"/>
              <a:t>检修</a:t>
            </a:r>
            <a:endParaRPr lang="zh-CN" altLang="en-US" sz="8000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学习目的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 smtClean="0"/>
              <a:t>重点：信号作用</a:t>
            </a:r>
            <a:endParaRPr lang="en-US" altLang="zh-CN" dirty="0" smtClean="0"/>
          </a:p>
          <a:p>
            <a:r>
              <a:rPr lang="zh-CN" altLang="en-US" dirty="0" smtClean="0"/>
              <a:t>难点：多方位考虑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dirty="0" smtClean="0"/>
              <a:t>充电电路的</a:t>
            </a:r>
            <a:r>
              <a:rPr lang="zh-CN" altLang="en-US" dirty="0" smtClean="0"/>
              <a:t>检修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9155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5400"/>
            <a:ext cx="8121650" cy="2519784"/>
          </a:xfrm>
        </p:spPr>
        <p:txBody>
          <a:bodyPr/>
          <a:lstStyle/>
          <a:p>
            <a:pPr algn="ctr"/>
            <a:r>
              <a:rPr lang="zh-CN" altLang="en-US" sz="13800" i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谢谢观赏</a:t>
            </a:r>
            <a:endParaRPr lang="zh-CN" altLang="en-US" sz="13800" i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468483" y="4019909"/>
            <a:ext cx="621108" cy="819510"/>
          </a:xfrm>
          <a:custGeom>
            <a:avLst/>
            <a:gdLst>
              <a:gd name="connsiteX0" fmla="*/ 267419 w 621108"/>
              <a:gd name="connsiteY0" fmla="*/ 146649 h 819510"/>
              <a:gd name="connsiteX1" fmla="*/ 267419 w 621108"/>
              <a:gd name="connsiteY1" fmla="*/ 146649 h 819510"/>
              <a:gd name="connsiteX2" fmla="*/ 621102 w 621108"/>
              <a:gd name="connsiteY2" fmla="*/ 534838 h 819510"/>
              <a:gd name="connsiteX3" fmla="*/ 491706 w 621108"/>
              <a:gd name="connsiteY3" fmla="*/ 819510 h 819510"/>
              <a:gd name="connsiteX4" fmla="*/ 77638 w 621108"/>
              <a:gd name="connsiteY4" fmla="*/ 681487 h 819510"/>
              <a:gd name="connsiteX5" fmla="*/ 258792 w 621108"/>
              <a:gd name="connsiteY5" fmla="*/ 448574 h 819510"/>
              <a:gd name="connsiteX6" fmla="*/ 0 w 621108"/>
              <a:gd name="connsiteY6" fmla="*/ 189782 h 819510"/>
              <a:gd name="connsiteX7" fmla="*/ 181155 w 621108"/>
              <a:gd name="connsiteY7" fmla="*/ 0 h 819510"/>
              <a:gd name="connsiteX8" fmla="*/ 267419 w 621108"/>
              <a:gd name="connsiteY8" fmla="*/ 146649 h 8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108" h="819510">
                <a:moveTo>
                  <a:pt x="267419" y="146649"/>
                </a:moveTo>
                <a:lnTo>
                  <a:pt x="267419" y="146649"/>
                </a:lnTo>
                <a:cubicBezTo>
                  <a:pt x="627128" y="515132"/>
                  <a:pt x="621102" y="340186"/>
                  <a:pt x="621102" y="534838"/>
                </a:cubicBezTo>
                <a:lnTo>
                  <a:pt x="491706" y="819510"/>
                </a:lnTo>
                <a:lnTo>
                  <a:pt x="77638" y="681487"/>
                </a:lnTo>
                <a:lnTo>
                  <a:pt x="258792" y="448574"/>
                </a:lnTo>
                <a:lnTo>
                  <a:pt x="0" y="189782"/>
                </a:lnTo>
                <a:lnTo>
                  <a:pt x="181155" y="0"/>
                </a:lnTo>
                <a:lnTo>
                  <a:pt x="267419" y="146649"/>
                </a:lnTo>
                <a:close/>
              </a:path>
            </a:pathLst>
          </a:cu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5400"/>
          </a:p>
        </p:txBody>
      </p:sp>
    </p:spTree>
    <p:extLst>
      <p:ext uri="{BB962C8B-B14F-4D97-AF65-F5344CB8AC3E}">
        <p14:creationId xmlns:p14="http://schemas.microsoft.com/office/powerpoint/2010/main" val="2292072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720080"/>
          </a:xfrm>
        </p:spPr>
        <p:txBody>
          <a:bodyPr/>
          <a:lstStyle/>
          <a:p>
            <a:pPr algn="ctr"/>
            <a:r>
              <a:rPr lang="zh-CN" altLang="en-US" dirty="0" smtClean="0"/>
              <a:t>充电电路检修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137323"/>
          </a:xfrm>
        </p:spPr>
        <p:txBody>
          <a:bodyPr/>
          <a:lstStyle/>
          <a:p>
            <a:r>
              <a:rPr lang="zh-CN" altLang="en-US" dirty="0" smtClean="0"/>
              <a:t>故障，不能充电</a:t>
            </a:r>
            <a:endParaRPr lang="en-US" altLang="zh-CN" dirty="0" smtClean="0"/>
          </a:p>
          <a:p>
            <a:r>
              <a:rPr lang="zh-CN" altLang="en-US" dirty="0"/>
              <a:t>系</a:t>
            </a:r>
            <a:r>
              <a:rPr lang="zh-CN" altLang="en-US" dirty="0" smtClean="0"/>
              <a:t>统里可以识别电池 </a:t>
            </a:r>
            <a:endParaRPr lang="en-US" altLang="zh-CN" dirty="0" smtClean="0"/>
          </a:p>
          <a:p>
            <a:r>
              <a:rPr lang="zh-CN" altLang="en-US" dirty="0"/>
              <a:t>系统</a:t>
            </a:r>
            <a:r>
              <a:rPr lang="zh-CN" altLang="en-US" dirty="0" smtClean="0"/>
              <a:t>里</a:t>
            </a:r>
            <a:r>
              <a:rPr lang="zh-CN" altLang="en-US" smtClean="0"/>
              <a:t>不能识别电池</a:t>
            </a:r>
            <a:endParaRPr lang="en-US" altLang="zh-CN" dirty="0" smtClean="0"/>
          </a:p>
          <a:p>
            <a:r>
              <a:rPr lang="zh-CN" altLang="en-US" dirty="0"/>
              <a:t>特</a:t>
            </a:r>
            <a:r>
              <a:rPr lang="zh-CN" altLang="en-US" dirty="0" smtClean="0"/>
              <a:t>殊机器</a:t>
            </a:r>
            <a:r>
              <a:rPr lang="en-US" altLang="zh-CN" dirty="0" smtClean="0"/>
              <a:t>DELL</a:t>
            </a:r>
            <a:r>
              <a:rPr lang="zh-CN" altLang="en-US" dirty="0" smtClean="0"/>
              <a:t>等带适配器检测信号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366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ctr"/>
            <a:r>
              <a:rPr lang="zh-CN" altLang="en-US" dirty="0" smtClean="0"/>
              <a:t>不能充电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系统里不能识别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353347"/>
          </a:xfrm>
        </p:spPr>
        <p:txBody>
          <a:bodyPr/>
          <a:lstStyle/>
          <a:p>
            <a:r>
              <a:rPr lang="zh-CN" altLang="en-US" dirty="0" smtClean="0"/>
              <a:t>检查</a:t>
            </a:r>
            <a:r>
              <a:rPr lang="en-US" altLang="zh-CN" dirty="0" smtClean="0"/>
              <a:t>smbus</a:t>
            </a:r>
            <a:r>
              <a:rPr lang="zh-CN" altLang="en-US" dirty="0" smtClean="0"/>
              <a:t>电路</a:t>
            </a:r>
            <a:endParaRPr lang="en-US" altLang="zh-CN" dirty="0" smtClean="0"/>
          </a:p>
          <a:p>
            <a:r>
              <a:rPr lang="zh-CN" altLang="en-US" dirty="0"/>
              <a:t>隔</a:t>
            </a:r>
            <a:r>
              <a:rPr lang="zh-CN" altLang="en-US" dirty="0" smtClean="0"/>
              <a:t>离管</a:t>
            </a:r>
            <a:endParaRPr lang="en-US" altLang="zh-CN" dirty="0" smtClean="0"/>
          </a:p>
          <a:p>
            <a:r>
              <a:rPr lang="zh-CN" altLang="en-US" dirty="0"/>
              <a:t>上</a:t>
            </a:r>
            <a:r>
              <a:rPr lang="zh-CN" altLang="en-US" dirty="0" smtClean="0"/>
              <a:t>拉电阻</a:t>
            </a:r>
            <a:endParaRPr lang="en-US" altLang="zh-CN" dirty="0" smtClean="0"/>
          </a:p>
          <a:p>
            <a:r>
              <a:rPr lang="zh-CN" altLang="en-US" dirty="0"/>
              <a:t>保</a:t>
            </a:r>
            <a:r>
              <a:rPr lang="zh-CN" altLang="en-US" dirty="0" smtClean="0"/>
              <a:t>护二极管</a:t>
            </a:r>
            <a:endParaRPr lang="en-US" altLang="zh-CN" dirty="0" smtClean="0"/>
          </a:p>
          <a:p>
            <a:r>
              <a:rPr lang="zh-CN" altLang="en-US" dirty="0"/>
              <a:t>测</a:t>
            </a:r>
            <a:r>
              <a:rPr lang="zh-CN" altLang="en-US" dirty="0" smtClean="0"/>
              <a:t>试电压，一般</a:t>
            </a:r>
            <a:r>
              <a:rPr lang="en-US" altLang="zh-CN" dirty="0" smtClean="0"/>
              <a:t>3.3v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7182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zh-CN" altLang="en-US" sz="4000" dirty="0"/>
              <a:t>识</a:t>
            </a:r>
            <a:r>
              <a:rPr lang="zh-CN" altLang="en-US" sz="4000" dirty="0" smtClean="0"/>
              <a:t>别不到</a:t>
            </a:r>
            <a:r>
              <a:rPr lang="en-US" altLang="zh-CN" sz="4000" dirty="0" smtClean="0"/>
              <a:t>-Smb</a:t>
            </a:r>
            <a:r>
              <a:rPr lang="zh-CN" altLang="en-US" sz="4000" dirty="0" smtClean="0"/>
              <a:t>电路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保护二极管</a:t>
            </a:r>
            <a:endParaRPr lang="zh-CN" altLang="en-US" sz="40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6784718" cy="566124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36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ctr"/>
            <a:r>
              <a:rPr lang="zh-CN" altLang="en-US" dirty="0" smtClean="0"/>
              <a:t>识别不到</a:t>
            </a:r>
            <a:r>
              <a:rPr lang="en-US" altLang="zh-CN" dirty="0" smtClean="0"/>
              <a:t>-Smb</a:t>
            </a:r>
            <a:r>
              <a:rPr lang="zh-CN" altLang="en-US" dirty="0" smtClean="0"/>
              <a:t>上拉电阻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842121" cy="2952328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724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ctr"/>
            <a:r>
              <a:rPr lang="zh-CN" altLang="en-US" dirty="0" smtClean="0"/>
              <a:t>识别到，不能充电，电流检测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268760"/>
            <a:ext cx="6700991" cy="5589240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203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ctr"/>
            <a:r>
              <a:rPr lang="zh-CN" altLang="en-US" dirty="0" smtClean="0"/>
              <a:t>电池</a:t>
            </a:r>
            <a:r>
              <a:rPr lang="en-US" altLang="zh-CN" dirty="0" smtClean="0"/>
              <a:t>-</a:t>
            </a:r>
            <a:r>
              <a:rPr lang="zh-CN" altLang="en-US" dirty="0" smtClean="0"/>
              <a:t>温度检测</a:t>
            </a:r>
            <a:r>
              <a:rPr lang="en-US" altLang="zh-CN" dirty="0" smtClean="0"/>
              <a:t>-ts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13801"/>
            <a:ext cx="6732240" cy="5328592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119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64704"/>
          </a:xfrm>
        </p:spPr>
        <p:txBody>
          <a:bodyPr/>
          <a:lstStyle/>
          <a:p>
            <a:pPr algn="ctr"/>
            <a:r>
              <a:rPr lang="zh-CN" altLang="en-US" dirty="0" smtClean="0"/>
              <a:t>充电</a:t>
            </a:r>
            <a:r>
              <a:rPr lang="en-US" altLang="zh-CN" dirty="0" smtClean="0"/>
              <a:t>-PWM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6804248" cy="563609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704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36712"/>
          </a:xfrm>
        </p:spPr>
        <p:txBody>
          <a:bodyPr/>
          <a:lstStyle/>
          <a:p>
            <a:pPr algn="ctr"/>
            <a:r>
              <a:rPr lang="zh-CN" altLang="en-US" dirty="0" smtClean="0"/>
              <a:t>电池节数设置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40" y="1154664"/>
            <a:ext cx="6696744" cy="570333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www.chinafix.com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0675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阿林主题">
  <a:themeElements>
    <a:clrScheme name="默认设计模板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阿林主题</Template>
  <TotalTime>3538</TotalTime>
  <Words>112</Words>
  <Application>Microsoft Office PowerPoint</Application>
  <PresentationFormat>全屏显示(4:3)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阿林主题</vt:lpstr>
      <vt:lpstr>充电电路检修</vt:lpstr>
      <vt:lpstr>充电电路检修</vt:lpstr>
      <vt:lpstr>不能充电-系统里不能识别</vt:lpstr>
      <vt:lpstr>识别不到-Smb电路-保护二极管</vt:lpstr>
      <vt:lpstr>识别不到-Smb上拉电阻</vt:lpstr>
      <vt:lpstr>识别到，不能充电，电流检测</vt:lpstr>
      <vt:lpstr>电池-温度检测-ts</vt:lpstr>
      <vt:lpstr>充电-PWM</vt:lpstr>
      <vt:lpstr>电池节数设置</vt:lpstr>
      <vt:lpstr>谢谢观赏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接口的检修</dc:title>
  <dc:creator>Administrator</dc:creator>
  <cp:lastModifiedBy>admin</cp:lastModifiedBy>
  <cp:revision>204</cp:revision>
  <dcterms:modified xsi:type="dcterms:W3CDTF">2018-06-08T10:46:12Z</dcterms:modified>
</cp:coreProperties>
</file>